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36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94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313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40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99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7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218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449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00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99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31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3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50D5B-08FA-4673-B2D4-B77B39564545}" type="datetimeFigureOut">
              <a:rPr lang="en-CA" smtClean="0"/>
              <a:t>2015-09-07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80C5A-A5E2-420D-A2C6-F8852CC796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444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429" y="3553817"/>
            <a:ext cx="2209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1600200" cy="601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3921890" y="3789040"/>
            <a:ext cx="956498" cy="79201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THAT</a:t>
            </a:r>
            <a:endParaRPr lang="en-CA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175" y="-52552"/>
            <a:ext cx="9145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b="1" dirty="0" smtClean="0"/>
              <a:t>We are loosing </a:t>
            </a:r>
            <a:r>
              <a:rPr lang="en-CA" b="1" dirty="0"/>
              <a:t>brain mass as </a:t>
            </a:r>
            <a:r>
              <a:rPr lang="en-CA" b="1" dirty="0" smtClean="0"/>
              <a:t>we </a:t>
            </a:r>
            <a:r>
              <a:rPr lang="en-CA" b="1" dirty="0"/>
              <a:t>age. Use linear regression to calculate the rate of brain loss.</a:t>
            </a:r>
            <a:endParaRPr lang="en-CA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871893"/>
            <a:ext cx="3704038" cy="566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4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798680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/>
              <a:t>1- Make 2 </a:t>
            </a:r>
            <a:r>
              <a:rPr lang="en-CA" sz="2000" b="1" dirty="0" err="1" smtClean="0"/>
              <a:t>XY</a:t>
            </a:r>
            <a:r>
              <a:rPr lang="en-CA" sz="2000" b="1" dirty="0" smtClean="0"/>
              <a:t> (scatter) graphs: one for the males and one for the females.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You learned how to do </a:t>
            </a:r>
            <a:r>
              <a:rPr lang="en-CA" dirty="0" err="1" smtClean="0"/>
              <a:t>XY</a:t>
            </a:r>
            <a:r>
              <a:rPr lang="en-CA" dirty="0" smtClean="0"/>
              <a:t> scatter graphs in </a:t>
            </a:r>
            <a:r>
              <a:rPr lang="en-CA" b="1" dirty="0" smtClean="0">
                <a:solidFill>
                  <a:srgbClr val="00B050"/>
                </a:solidFill>
              </a:rPr>
              <a:t>tutorial “Excel 7</a:t>
            </a:r>
            <a:r>
              <a:rPr lang="en-CA" dirty="0" smtClean="0"/>
              <a:t>”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1804987"/>
            <a:ext cx="890587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7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7712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/>
              <a:t>2- Draw the linear </a:t>
            </a:r>
            <a:r>
              <a:rPr lang="en-CA" sz="2000" b="1" dirty="0" err="1" smtClean="0"/>
              <a:t>trendline</a:t>
            </a:r>
            <a:r>
              <a:rPr lang="en-CA" sz="2000" b="1" dirty="0" smtClean="0"/>
              <a:t> for the females and calculate its equation.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823554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2-a With your mouse, left-click on any one of the data points plotted on the graph. All the data points are selected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7928" y="692696"/>
            <a:ext cx="3024336" cy="187220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539552" y="269576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2-b Then right way, without changing the position of your cursor, right-click  your mouse. A window appears.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526728" y="3880465"/>
            <a:ext cx="1189288" cy="48686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539552" y="3782558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2-c Click on “Add </a:t>
            </a:r>
            <a:r>
              <a:rPr lang="en-CA" sz="1600" b="1" dirty="0" err="1" smtClean="0"/>
              <a:t>Trendline</a:t>
            </a:r>
            <a:r>
              <a:rPr lang="en-CA" sz="1600" b="1" dirty="0" smtClean="0"/>
              <a:t>”. </a:t>
            </a:r>
          </a:p>
          <a:p>
            <a:r>
              <a:rPr lang="en-CA" sz="1600" b="1" dirty="0" smtClean="0"/>
              <a:t>Another window will appear.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884" y="3106430"/>
            <a:ext cx="1967111" cy="36026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Right Arrow 12"/>
          <p:cNvSpPr/>
          <p:nvPr/>
        </p:nvSpPr>
        <p:spPr>
          <a:xfrm>
            <a:off x="3428256" y="1544504"/>
            <a:ext cx="792088" cy="36755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539552" y="4907773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2-d Tick “Linear”; “Display Equation on chart”; </a:t>
            </a:r>
            <a:r>
              <a:rPr lang="en-CA" sz="1600" b="1" dirty="0"/>
              <a:t>“Display </a:t>
            </a:r>
            <a:r>
              <a:rPr lang="en-CA" sz="1600" b="1" dirty="0" smtClean="0"/>
              <a:t>R-squared value </a:t>
            </a:r>
            <a:r>
              <a:rPr lang="en-CA" sz="1600" b="1" dirty="0"/>
              <a:t>on chart”; </a:t>
            </a:r>
            <a:endParaRPr lang="en-CA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4138057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7712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/>
              <a:t>2- Draw the linear </a:t>
            </a:r>
            <a:r>
              <a:rPr lang="en-CA" sz="2000" b="1" dirty="0" err="1" smtClean="0"/>
              <a:t>trendline</a:t>
            </a:r>
            <a:r>
              <a:rPr lang="en-CA" sz="2000" b="1" dirty="0" smtClean="0"/>
              <a:t> for the females and calculate its equation. 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203848" y="3068960"/>
            <a:ext cx="685232" cy="48686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896704" y="2773785"/>
            <a:ext cx="21602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2-e The linear </a:t>
            </a:r>
            <a:r>
              <a:rPr lang="en-CA" sz="1600" b="1" dirty="0" err="1" smtClean="0"/>
              <a:t>trendline</a:t>
            </a:r>
            <a:r>
              <a:rPr lang="en-CA" sz="1600" b="1" dirty="0" smtClean="0"/>
              <a:t> as well as its equation and R-squared appear on the chart</a:t>
            </a:r>
            <a:r>
              <a:rPr lang="en-CA" sz="1600" b="1" dirty="0"/>
              <a:t>”; </a:t>
            </a:r>
            <a:endParaRPr lang="en-CA" sz="1600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036" y="1916832"/>
            <a:ext cx="4705161" cy="350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8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7712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/>
              <a:t>3- Draw the linear </a:t>
            </a:r>
            <a:r>
              <a:rPr lang="en-CA" sz="2000" b="1" dirty="0" err="1" smtClean="0"/>
              <a:t>trendline</a:t>
            </a:r>
            <a:r>
              <a:rPr lang="en-CA" sz="2000" b="1" dirty="0" smtClean="0"/>
              <a:t> for the males and calculate its equation.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440" y="2896895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Repeat the steps 2-a to 2-e but this time using the males’ data.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5984" y="1987815"/>
            <a:ext cx="4811577" cy="3480154"/>
          </a:xfrm>
          <a:prstGeom prst="rect">
            <a:avLst/>
          </a:prstGeom>
        </p:spPr>
      </p:pic>
      <p:sp>
        <p:nvSpPr>
          <p:cNvPr id="16" name="Right Arrow 15"/>
          <p:cNvSpPr/>
          <p:nvPr/>
        </p:nvSpPr>
        <p:spPr>
          <a:xfrm>
            <a:off x="3203848" y="3068960"/>
            <a:ext cx="685232" cy="48686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786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199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Agnes Lacombe</dc:creator>
  <cp:lastModifiedBy>Agnes Lacombe</cp:lastModifiedBy>
  <cp:revision>19</cp:revision>
  <dcterms:created xsi:type="dcterms:W3CDTF">2014-09-08T22:14:09Z</dcterms:created>
  <dcterms:modified xsi:type="dcterms:W3CDTF">2015-09-08T06:54:26Z</dcterms:modified>
</cp:coreProperties>
</file>