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648DC-F4FB-4FEF-819F-0A8F0857073A}" type="datetimeFigureOut">
              <a:rPr lang="en-CA" smtClean="0"/>
              <a:pPr/>
              <a:t>06/09/2010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CBED6-755C-43F2-A302-3FE9DDC15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26876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en-CA" sz="36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Simple Table &amp; Simple Bar Graph</a:t>
            </a:r>
          </a:p>
          <a:p>
            <a:pPr algn="ctr"/>
            <a:r>
              <a:rPr lang="en-US" sz="36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BASIC KNOWLEDGE</a:t>
            </a:r>
            <a:endParaRPr lang="en-CA" sz="3600" b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79912" y="476672"/>
            <a:ext cx="151216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en-US" sz="28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Excel </a:t>
            </a:r>
            <a:r>
              <a:rPr lang="en-US" sz="28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3</a:t>
            </a:r>
            <a:endParaRPr lang="en-US" sz="2800" b="1" dirty="0" smtClean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</Words>
  <Application>Microsoft Office PowerPoint</Application>
  <PresentationFormat>On-screen Show (4:3)</PresentationFormat>
  <Paragraphs>3</Paragraphs>
  <Slides>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 Lacombe</dc:creator>
  <cp:lastModifiedBy>A Lacombe</cp:lastModifiedBy>
  <cp:revision>2</cp:revision>
  <dcterms:created xsi:type="dcterms:W3CDTF">2010-09-07T04:53:29Z</dcterms:created>
  <dcterms:modified xsi:type="dcterms:W3CDTF">2010-09-07T05:03:19Z</dcterms:modified>
</cp:coreProperties>
</file>